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1140" r:id="rId4"/>
    <p:sldId id="1142" r:id="rId5"/>
    <p:sldId id="1150" r:id="rId6"/>
    <p:sldId id="1143" r:id="rId7"/>
    <p:sldId id="1151" r:id="rId8"/>
    <p:sldId id="1144" r:id="rId9"/>
    <p:sldId id="1145" r:id="rId10"/>
    <p:sldId id="1152" r:id="rId11"/>
    <p:sldId id="1146" r:id="rId12"/>
    <p:sldId id="1153" r:id="rId13"/>
    <p:sldId id="1154" r:id="rId14"/>
    <p:sldId id="1147" r:id="rId15"/>
    <p:sldId id="1155" r:id="rId16"/>
    <p:sldId id="1148" r:id="rId17"/>
    <p:sldId id="1156" r:id="rId18"/>
    <p:sldId id="1157"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1</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algn="dist"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 feeling a little sad, said, “Dad, I tried to move it just now, but it didn’t move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tried my best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given it my 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used up all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smiled softly and replied, “No, son, you haven’t used up all your strength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haven’t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all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above all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all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7116" y="3015288"/>
            <a:ext cx="407484" cy="461665"/>
          </a:xfrm>
          <a:prstGeom prst="rect">
            <a:avLst/>
          </a:prstGeom>
        </p:spPr>
        <p:txBody>
          <a:bodyPr wrap="none">
            <a:spAutoFit/>
          </a:bodyPr>
          <a:lstStyle/>
          <a:p>
            <a:r>
              <a:rPr lang="en-US" altLang="zh-CN" sz="2400" dirty="0"/>
              <a:t>C</a:t>
            </a:r>
            <a:endParaRPr lang="zh-CN" altLang="en-US" dirty="0"/>
          </a:p>
        </p:txBody>
      </p:sp>
      <p:sp>
        <p:nvSpPr>
          <p:cNvPr id="6" name="内容占位符 8"/>
          <p:cNvSpPr txBox="1"/>
          <p:nvPr/>
        </p:nvSpPr>
        <p:spPr bwMode="auto">
          <a:xfrm>
            <a:off x="360854" y="34290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考查短语辨析。句意：爸爸</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我刚才试着移动它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但是它一点也不动。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above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毕竟。结合选项和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didn’t move”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此处考查短语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not...at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一点也不</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algn="dist"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 feeling a little sad, said, “Dad, I tried to move it just now, but it didn’t move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tried my best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given it my 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used up all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smiled softly and replied, “No, son, you haven’t used up all your strength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haven’t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money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strength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advice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50" y="3006579"/>
            <a:ext cx="389850" cy="461665"/>
          </a:xfrm>
          <a:prstGeom prst="rect">
            <a:avLst/>
          </a:prstGeom>
        </p:spPr>
        <p:txBody>
          <a:bodyPr wrap="none">
            <a:spAutoFit/>
          </a:bodyPr>
          <a:lstStyle/>
          <a:p>
            <a:r>
              <a:rPr lang="en-US" altLang="zh-CN" sz="2400" dirty="0"/>
              <a:t>B</a:t>
            </a:r>
            <a:endParaRPr lang="zh-CN" altLang="en-US" dirty="0"/>
          </a:p>
        </p:txBody>
      </p:sp>
      <p:sp>
        <p:nvSpPr>
          <p:cNvPr id="6" name="内容占位符 9"/>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考查名词辨析。句意：我用尽了我所有的力气。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strength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力气；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advice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have tried my best. I have given it my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鲍勃尽了全力来搬石头。故选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algn="dist"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 feeling a little sad, said, “Dad, I tried to move it just now, but it didn’t move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tried my best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given it my 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used up all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smiled softly and replied, “No, son, you haven’t used up all your strength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haven’t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prepared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015288"/>
            <a:ext cx="407484" cy="461665"/>
          </a:xfrm>
          <a:prstGeom prst="rect">
            <a:avLst/>
          </a:prstGeom>
        </p:spPr>
        <p:txBody>
          <a:bodyPr wrap="none">
            <a:spAutoFit/>
          </a:bodyPr>
          <a:lstStyle/>
          <a:p>
            <a:r>
              <a:rPr lang="en-US" altLang="zh-CN" sz="2400" dirty="0"/>
              <a:t>A</a:t>
            </a:r>
            <a:endParaRPr lang="zh-CN" altLang="en-US" dirty="0"/>
          </a:p>
        </p:txBody>
      </p:sp>
      <p:sp>
        <p:nvSpPr>
          <p:cNvPr id="6" name="内容占位符 10"/>
          <p:cNvSpPr txBox="1"/>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考查动词辨析。句意：你没有寻求帮助。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制作；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准备；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支付。结合选项和空后的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本题考查短语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 for 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寻求帮助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these words, Edward bent down, lifted a heavy stone and began moving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tried hard and finally moved it to one side of the road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in amazement when his father proved his words with his action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18753" y="2501482"/>
            <a:ext cx="466794" cy="461665"/>
          </a:xfrm>
          <a:prstGeom prst="rect">
            <a:avLst/>
          </a:prstGeom>
        </p:spPr>
        <p:txBody>
          <a:bodyPr wrap="none">
            <a:spAutoFit/>
          </a:bodyPr>
          <a:lstStyle/>
          <a:p>
            <a:r>
              <a:rPr lang="en-US" altLang="zh-CN" sz="2400" dirty="0"/>
              <a:t> B</a:t>
            </a:r>
            <a:endParaRPr lang="zh-CN" altLang="en-US" dirty="0"/>
          </a:p>
        </p:txBody>
      </p:sp>
      <p:sp>
        <p:nvSpPr>
          <p:cNvPr id="6" name="内容占位符 11"/>
          <p:cNvSpPr txBox="1"/>
          <p:nvPr/>
        </p:nvSpPr>
        <p:spPr bwMode="auto">
          <a:xfrm>
            <a:off x="334566" y="29249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考查代词辨析。句意：说完这些话</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爱德华弯下腰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举起一块沉重的石头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并开始移动它。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“lifted a heavy stone”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heavy stone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these words, Edward bent down, lifted a heavy stone and began moving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tried hard and finally moved it to one side of the road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in amazement when his father proved his words with his action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watched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shared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decided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2510191"/>
            <a:ext cx="407484" cy="461665"/>
          </a:xfrm>
          <a:prstGeom prst="rect">
            <a:avLst/>
          </a:prstGeom>
        </p:spPr>
        <p:txBody>
          <a:bodyPr wrap="none">
            <a:spAutoFit/>
          </a:bodyPr>
          <a:lstStyle/>
          <a:p>
            <a:r>
              <a:rPr lang="en-US" altLang="zh-CN" sz="2400" dirty="0"/>
              <a:t>A</a:t>
            </a:r>
            <a:endParaRPr lang="zh-CN" altLang="en-US" dirty="0"/>
          </a:p>
        </p:txBody>
      </p:sp>
      <p:sp>
        <p:nvSpPr>
          <p:cNvPr id="6" name="内容占位符 12"/>
          <p:cNvSpPr txBox="1"/>
          <p:nvPr/>
        </p:nvSpPr>
        <p:spPr bwMode="auto">
          <a:xfrm>
            <a:off x="334566" y="29249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考查动词辨析。句意：当父亲用行动证明他的话时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鲍勃惊讶地看着父亲。</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decide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错过。结合选项和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“Bob... his father in amazement”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此处表示鲍勃惊讶地看着父亲。故选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moved the stone, he turned to Bob and said, “Facing challenges with a determined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坚毅的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spirit is important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own strength is limited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 task is beyond your ability, you can choose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strength from those around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then on, he learned to ask for help and cooperate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others, understanding the importance of teamwork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p:nvPr/>
        </p:nvSpPr>
        <p:spPr bwMode="auto">
          <a:xfrm>
            <a:off x="360854" y="3501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Unless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9367" y="3581345"/>
            <a:ext cx="407484" cy="461665"/>
          </a:xfrm>
          <a:prstGeom prst="rect">
            <a:avLst/>
          </a:prstGeom>
        </p:spPr>
        <p:txBody>
          <a:bodyPr wrap="none">
            <a:spAutoFit/>
          </a:bodyPr>
          <a:lstStyle/>
          <a:p>
            <a:r>
              <a:rPr lang="en-US" altLang="zh-CN" sz="2400" dirty="0"/>
              <a:t>C</a:t>
            </a:r>
            <a:endParaRPr lang="zh-CN" altLang="en-US" dirty="0"/>
          </a:p>
        </p:txBody>
      </p:sp>
      <p:sp>
        <p:nvSpPr>
          <p:cNvPr id="6" name="内容占位符 13"/>
          <p:cNvSpPr txBox="1"/>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考查连词辨析。句意：爱德华搬开石头后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转向鲍勃说：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以不屈不挠的精神迎接挑战很重要。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tried hard and finally moved it to one side of the road.”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爱德华把石头搬到了路边后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他转身跟鲍勃说话。故选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moved the stone, he turned to Bob and said, “Facing challenges with a determined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坚毅的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spirit is important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own strength is limited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 task is beyond your ability, you can choose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strength from those around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then on, he learned to ask for help and cooperate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others, understanding the importance of teamwork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p:nvPr/>
        </p:nvSpPr>
        <p:spPr bwMode="auto">
          <a:xfrm>
            <a:off x="360854" y="3501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Otherwise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Almost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50" y="358134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4"/>
          <p:cNvSpPr txBox="1"/>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考查副词辨析。句意：然而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你自己的力量是有限的。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otherwise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almost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差不多。分析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“Facing challenges with a determined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坚毅的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spirit is important... your own strength is limited.”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前后句是转折关系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表示转折。故选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Edward moved the stone, he turned to Bob and said, “Facing challenges with a determined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坚毅的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spirit is important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own strength is limited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 task is beyond your ability, you can choose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strength from those around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then on, he learned to ask for help and cooperate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others, understanding the importance of teamwork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p:nvPr/>
        </p:nvSpPr>
        <p:spPr bwMode="auto">
          <a:xfrm>
            <a:off x="360854" y="3501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stop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carry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borrow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598762"/>
            <a:ext cx="407484" cy="461665"/>
          </a:xfrm>
          <a:prstGeom prst="rect">
            <a:avLst/>
          </a:prstGeom>
        </p:spPr>
        <p:txBody>
          <a:bodyPr wrap="none">
            <a:spAutoFit/>
          </a:bodyPr>
          <a:lstStyle/>
          <a:p>
            <a:r>
              <a:rPr lang="en-US" altLang="zh-CN" sz="2400" dirty="0"/>
              <a:t>D</a:t>
            </a:r>
            <a:endParaRPr lang="zh-CN" altLang="en-US" dirty="0"/>
          </a:p>
        </p:txBody>
      </p:sp>
      <p:sp>
        <p:nvSpPr>
          <p:cNvPr id="6" name="内容占位符 15"/>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考查动词辨析。句意：当一项任务超出你的能力时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你可以选择向你周围的人借助力量。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停止；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携带；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borrow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借。结合选项和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“...strength from those around you.”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此处表示从周围的人那里借助力量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borrow sth from sb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从某人那里借某物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主要讲述了爱德华通过自己的实际行动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让儿子鲍勃学会寻求帮助和与他人合作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并领悟团队合作的重要性。</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1171093"/>
            <a:ext cx="11485848" cy="1249795"/>
          </a:xfrm>
          <a:prstGeom prst="rect">
            <a:avLst/>
          </a:prstGeom>
        </p:spPr>
      </p:pic>
      <p:pic>
        <p:nvPicPr>
          <p:cNvPr id="4" name="语篇导航-DA.eps" descr="id:2147486413;FounderCES"/>
          <p:cNvPicPr/>
          <p:nvPr/>
        </p:nvPicPr>
        <p:blipFill>
          <a:blip r:embed="rId2"/>
          <a:stretch>
            <a:fillRect/>
          </a:stretch>
        </p:blipFill>
        <p:spPr>
          <a:xfrm>
            <a:off x="513928" y="2628563"/>
            <a:ext cx="1651000" cy="4032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peaceful mountain village, a father named Edward and his beloved son Bob lived in a small farmhouse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Edward was a hard-working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worked on his land every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 was a lively and innocent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纯真的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and he always followed his father around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son could often learn something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life from his father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worker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doctor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farmer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2" y="3590054"/>
            <a:ext cx="407484" cy="461665"/>
          </a:xfrm>
          <a:prstGeom prst="rect">
            <a:avLst/>
          </a:prstGeom>
        </p:spPr>
        <p:txBody>
          <a:bodyPr wrap="none">
            <a:spAutoFit/>
          </a:bodyPr>
          <a:lstStyle/>
          <a:p>
            <a:r>
              <a:rPr lang="en-US" altLang="zh-CN" sz="2400" dirty="0"/>
              <a:t>C</a:t>
            </a:r>
            <a:endParaRPr lang="zh-CN" altLang="en-US" dirty="0"/>
          </a:p>
        </p:txBody>
      </p:sp>
      <p:sp>
        <p:nvSpPr>
          <p:cNvPr id="6" name="内容占位符 1"/>
          <p:cNvSpPr txBox="1"/>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考查名词辨析。句意：爱德华是一个勤劳的农民</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每天都在他的地里干活。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员工；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doctor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医生；</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farmer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农民；</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“...who worked on his land every day.”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爱德华每天都在他的地里干活</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由此推知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他是一个农民。故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peaceful mountain village, a father named Edward and his beloved son Bob lived in a small farmhouse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Edward was a hard-working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worked on his land every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 was a lively and innocent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纯真的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and he always followed his father around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son could often learn something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life from his father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323658"/>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useful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useless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harmful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harmless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3284984"/>
            <a:ext cx="407484" cy="609398"/>
          </a:xfrm>
          <a:prstGeom prst="rect">
            <a:avLst/>
          </a:prstGeom>
        </p:spPr>
        <p:txBody>
          <a:bodyPr wrap="none">
            <a:spAutoFit/>
          </a:bodyPr>
          <a:lstStyle/>
          <a:p>
            <a:pPr>
              <a:lnSpc>
                <a:spcPct val="140000"/>
              </a:lnSpc>
            </a:pPr>
            <a:r>
              <a:rPr lang="en-US" altLang="zh-CN" sz="2400" dirty="0"/>
              <a:t>A</a:t>
            </a:r>
            <a:endParaRPr lang="zh-CN" altLang="en-US" dirty="0"/>
          </a:p>
        </p:txBody>
      </p:sp>
      <p:sp>
        <p:nvSpPr>
          <p:cNvPr id="6" name="内容占位符 2"/>
          <p:cNvSpPr txBox="1"/>
          <p:nvPr/>
        </p:nvSpPr>
        <p:spPr bwMode="auto">
          <a:xfrm>
            <a:off x="334566" y="3861048"/>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考查形容词辨析。句意：儿子经常能从父亲那里学到一些关于生活的有用的东西。</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useful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有用的；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无用的；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harmful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有害的；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harmless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无害的。根据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then on, he learned to ask for help and cooperate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合作</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with others, understanding the importance of teamwork.”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儿子从父亲那里学到了要寻求帮助和与他人合作以及团队合作的重要性</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这些都是很有用的东西。故选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sunny morning, Edward took Bob to the yard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several huge stones lying on the ground, and said with a smile, “Son,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stones, they are in the way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can we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p:nvPr/>
        </p:nvSpPr>
        <p:spPr bwMode="auto">
          <a:xfrm>
            <a:off x="360854" y="23488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replied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pointed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added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posted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642" y="2431813"/>
            <a:ext cx="335850" cy="461665"/>
          </a:xfrm>
          <a:prstGeom prst="rect">
            <a:avLst/>
          </a:prstGeom>
        </p:spPr>
        <p:txBody>
          <a:bodyPr wrap="square">
            <a:spAutoFit/>
          </a:bodyPr>
          <a:lstStyle/>
          <a:p>
            <a:r>
              <a:rPr lang="en-US" altLang="zh-CN" sz="2400" dirty="0"/>
              <a:t>B</a:t>
            </a:r>
            <a:endParaRPr lang="zh-CN" altLang="en-US" dirty="0"/>
          </a:p>
        </p:txBody>
      </p:sp>
      <p:sp>
        <p:nvSpPr>
          <p:cNvPr id="6" name="内容占位符 3"/>
          <p:cNvSpPr txBox="1"/>
          <p:nvPr/>
        </p:nvSpPr>
        <p:spPr bwMode="auto">
          <a:xfrm>
            <a:off x="360854" y="29189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考查动词辨析。句意：他指着地上的几块巨石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笑着说道：</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儿子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看看这些石头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它们现在挡住路了。我们能做什么呢？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point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增加；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邮寄。结合选项和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to several huge stones lying on the ground”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此处表示他指着地上的几块巨石。故选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sunny morning, Edward took Bob to the yard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several huge stones lying on the ground, and said with a smile, “Son,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stones, they are in the way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can we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p:nvPr/>
        </p:nvSpPr>
        <p:spPr bwMode="auto">
          <a:xfrm>
            <a:off x="360854" y="23488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4220845" algn="l"/>
                <a:tab pos="6861175" algn="l"/>
                <a:tab pos="7376795" algn="l"/>
                <a:tab pos="9135745" algn="l"/>
                <a:tab pos="93611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rPr>
              <a:t>4</a:t>
            </a:r>
            <a:r>
              <a:rPr lang="en-US" altLang="zh-CN" dirty="0">
                <a:solidFill>
                  <a:srgbClr val="00B0F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look after	B</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look for	C</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look at	D</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look through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2440522"/>
            <a:ext cx="407484" cy="461665"/>
          </a:xfrm>
          <a:prstGeom prst="rect">
            <a:avLst/>
          </a:prstGeom>
        </p:spPr>
        <p:txBody>
          <a:bodyPr wrap="none">
            <a:spAutoFit/>
          </a:bodyPr>
          <a:lstStyle/>
          <a:p>
            <a:r>
              <a:rPr lang="en-US" altLang="zh-CN" sz="2400" dirty="0"/>
              <a:t>C</a:t>
            </a:r>
            <a:endParaRPr lang="zh-CN" altLang="en-US" dirty="0"/>
          </a:p>
        </p:txBody>
      </p:sp>
      <p:sp>
        <p:nvSpPr>
          <p:cNvPr id="6" name="内容占位符 4"/>
          <p:cNvSpPr txBox="1"/>
          <p:nvPr/>
        </p:nvSpPr>
        <p:spPr bwMode="auto">
          <a:xfrm>
            <a:off x="360854" y="292494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考查动词短语辨析。句意：同上。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after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照顾；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for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寻找；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through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浏览。结合选项和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stones”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此处表示看看这些石头。故选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move them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 thought for a while and asked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you can do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nodded the father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p:nvPr/>
        </p:nvSpPr>
        <p:spPr bwMode="auto">
          <a:xfrm>
            <a:off x="360854" y="18446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away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1918008"/>
            <a:ext cx="407484" cy="461665"/>
          </a:xfrm>
          <a:prstGeom prst="rect">
            <a:avLst/>
          </a:prstGeom>
        </p:spPr>
        <p:txBody>
          <a:bodyPr wrap="none">
            <a:spAutoFit/>
          </a:bodyPr>
          <a:lstStyle/>
          <a:p>
            <a:r>
              <a:rPr lang="en-US" altLang="zh-CN" sz="2400" dirty="0"/>
              <a:t>C</a:t>
            </a:r>
            <a:endParaRPr lang="zh-CN" altLang="en-US" dirty="0"/>
          </a:p>
        </p:txBody>
      </p:sp>
      <p:sp>
        <p:nvSpPr>
          <p:cNvPr id="6" name="内容占位符 5"/>
          <p:cNvSpPr txBox="1"/>
          <p:nvPr/>
        </p:nvSpPr>
        <p:spPr bwMode="auto">
          <a:xfrm>
            <a:off x="360854" y="23928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考查词义辨析。句意：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我们能把它们搬走吗？</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鲍勃思考了一会儿问道。</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离开；</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向上。根据上文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in the way</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now”</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石头挡住了路</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所以鲍勃想把它们搬走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move away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搬走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6585700" y="3598762"/>
            <a:ext cx="3005951" cy="461665"/>
          </a:xfrm>
          <a:prstGeom prst="rect">
            <a:avLst/>
          </a:prstGeom>
        </p:spPr>
        <p:txBody>
          <a:bodyPr wrap="none">
            <a:spAutoFit/>
          </a:bodyPr>
          <a:lstStyle/>
          <a:p>
            <a:r>
              <a:rPr lang="en-US" altLang="zh-CN" sz="2400" dirty="0">
                <a:solidFill>
                  <a:srgbClr val="00AEEF"/>
                </a:solidFill>
              </a:rPr>
              <a:t>in</a:t>
            </a:r>
            <a:r>
              <a:rPr lang="en-US" altLang="zh-CN" sz="2400" dirty="0">
                <a:solidFill>
                  <a:srgbClr val="00AEEF"/>
                </a:solidFill>
                <a:ea typeface="楷体" panose="02010609060101010101" pitchFamily="49" charset="-122"/>
              </a:rPr>
              <a:t> </a:t>
            </a:r>
            <a:r>
              <a:rPr lang="en-US" altLang="zh-CN" sz="2400" dirty="0">
                <a:solidFill>
                  <a:srgbClr val="00AEEF"/>
                </a:solidFill>
              </a:rPr>
              <a:t>the</a:t>
            </a:r>
            <a:r>
              <a:rPr lang="en-US" altLang="zh-CN" sz="2400" dirty="0">
                <a:solidFill>
                  <a:srgbClr val="00AEEF"/>
                </a:solidFill>
                <a:ea typeface="楷体" panose="02010609060101010101" pitchFamily="49" charset="-122"/>
              </a:rPr>
              <a:t> </a:t>
            </a:r>
            <a:r>
              <a:rPr lang="en-US" altLang="zh-CN" sz="2400" dirty="0">
                <a:solidFill>
                  <a:srgbClr val="00AEEF"/>
                </a:solidFill>
              </a:rPr>
              <a:t>way</a:t>
            </a:r>
            <a:r>
              <a:rPr lang="en-US" altLang="zh-CN" sz="2400" dirty="0">
                <a:solidFill>
                  <a:srgbClr val="00AEEF"/>
                </a:solidFill>
                <a:ea typeface="楷体" panose="02010609060101010101" pitchFamily="49" charset="-122"/>
              </a:rPr>
              <a:t> </a:t>
            </a:r>
            <a:r>
              <a:rPr lang="zh-CN" altLang="zh-CN" sz="2400" dirty="0">
                <a:solidFill>
                  <a:srgbClr val="00AEEF"/>
                </a:solidFill>
                <a:ea typeface="楷体" panose="02010609060101010101" pitchFamily="49" charset="-122"/>
                <a:cs typeface="Times New Roman" panose="02020603050405020304" pitchFamily="18" charset="0"/>
              </a:rPr>
              <a:t>阻碍</a:t>
            </a:r>
            <a:r>
              <a:rPr lang="en-US" altLang="zh-CN" sz="2400" dirty="0">
                <a:solidFill>
                  <a:srgbClr val="00AEEF"/>
                </a:solidFill>
                <a:latin typeface="宋体" panose="02010600030101010101" pitchFamily="2" charset="-122"/>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妨碍</a:t>
            </a:r>
            <a:endParaRPr lang="zh-CN" altLang="en-US" dirty="0"/>
          </a:p>
        </p:txBody>
      </p:sp>
      <p:pic>
        <p:nvPicPr>
          <p:cNvPr id="9" name="箭头左.eps" descr="id:2147486492;FounderCES"/>
          <p:cNvPicPr/>
          <p:nvPr/>
        </p:nvPicPr>
        <p:blipFill>
          <a:blip r:embed="rId1"/>
          <a:stretch>
            <a:fillRect/>
          </a:stretch>
        </p:blipFill>
        <p:spPr>
          <a:xfrm>
            <a:off x="9542770" y="3548322"/>
            <a:ext cx="504056" cy="3500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Bob’s eyes lit up with excitement, and he rushed over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pushing one of the large stones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no matter how hard he tried, the stone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p:nvPr/>
        </p:nvSpPr>
        <p:spPr bwMode="auto">
          <a:xfrm>
            <a:off x="360854" y="18446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avoid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suggest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9367" y="1944134"/>
            <a:ext cx="407484" cy="461665"/>
          </a:xfrm>
          <a:prstGeom prst="rect">
            <a:avLst/>
          </a:prstGeom>
        </p:spPr>
        <p:txBody>
          <a:bodyPr wrap="none">
            <a:spAutoFit/>
          </a:bodyPr>
          <a:lstStyle/>
          <a:p>
            <a:r>
              <a:rPr lang="en-US" altLang="zh-CN" sz="2400" dirty="0"/>
              <a:t>D</a:t>
            </a:r>
            <a:endParaRPr lang="zh-CN" altLang="en-US" dirty="0"/>
          </a:p>
        </p:txBody>
      </p:sp>
      <p:sp>
        <p:nvSpPr>
          <p:cNvPr id="6" name="内容占位符 6"/>
          <p:cNvSpPr txBox="1"/>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考查动词辨析。句意：鲍勃兴奋得两眼放光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他冲过去试着推其中一块大石头。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avoid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避免；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尝试。结合选项和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“...pushing one of the large stones”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此处表示鲍勃尝试着推其中一块大石头。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 doing sth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尝试做某事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Bob’s eyes lit up with excitement, and he rushed over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pushing one of the large stones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no matter how hard he tried, the stone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p:nvPr/>
        </p:nvSpPr>
        <p:spPr bwMode="auto">
          <a:xfrm>
            <a:off x="360854" y="18446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jumped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remained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disappeared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059" y="193542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7"/>
          <p:cNvSpPr txBox="1"/>
          <p:nvPr/>
        </p:nvSpPr>
        <p:spPr bwMode="auto">
          <a:xfrm>
            <a:off x="360854" y="24208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考查动词辨析。句意：然而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无论他如何努力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石头仍然在那里。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jump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remain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继续存在；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disappear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消失；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didn’t move”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鲍勃无法搬动石头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石头继续留在原地。故选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6795</Words>
  <Application>WPS 演示</Application>
  <PresentationFormat>自定义</PresentationFormat>
  <Paragraphs>143</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zxh</cp:lastModifiedBy>
  <cp:revision>449</cp:revision>
  <dcterms:created xsi:type="dcterms:W3CDTF">2020-11-06T05:24:00Z</dcterms:created>
  <dcterms:modified xsi:type="dcterms:W3CDTF">2025-09-18T08:19:08Z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0EE6B5BE601C4CEE8C7BA7AA1A41CF3C_12</vt:lpwstr>
  </property>
</Properties>
</file>